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3/5/2016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69846" y="1403131"/>
            <a:ext cx="9948673" cy="3064900"/>
          </a:xfrm>
        </p:spPr>
        <p:txBody>
          <a:bodyPr/>
          <a:lstStyle/>
          <a:p>
            <a:pPr algn="ctr"/>
            <a:r>
              <a:rPr lang="de-DE" dirty="0" smtClean="0"/>
              <a:t>Aktivitäten 2016/2017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69847" y="4389120"/>
            <a:ext cx="8562883" cy="1743666"/>
          </a:xfrm>
        </p:spPr>
        <p:txBody>
          <a:bodyPr>
            <a:normAutofit/>
          </a:bodyPr>
          <a:lstStyle/>
          <a:p>
            <a:r>
              <a:rPr lang="de-DE" sz="3200" dirty="0" smtClean="0"/>
              <a:t>Jugend im Chorverband Karl Pfaff  </a:t>
            </a:r>
            <a:endParaRPr lang="de-DE" sz="3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274" y="4481505"/>
            <a:ext cx="1639615" cy="163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5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1"/>
                </a:solidFill>
              </a:rPr>
              <a:t>Naturtheater Reutlingen</a:t>
            </a:r>
            <a:r>
              <a:rPr lang="de-DE" dirty="0" smtClean="0"/>
              <a:t> 16.07.2016</a:t>
            </a:r>
            <a:endParaRPr lang="de-DE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736" y="2120900"/>
            <a:ext cx="5428877" cy="4051300"/>
          </a:xfrm>
        </p:spPr>
      </p:pic>
    </p:spTree>
    <p:extLst>
      <p:ext uri="{BB962C8B-B14F-4D97-AF65-F5344CB8AC3E}">
        <p14:creationId xmlns:p14="http://schemas.microsoft.com/office/powerpoint/2010/main" val="96979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accent1"/>
                </a:solidFill>
              </a:rPr>
              <a:t>Kinderchorparty I</a:t>
            </a:r>
            <a:r>
              <a:rPr lang="de-DE" dirty="0" smtClean="0"/>
              <a:t> – 29.10.2016</a:t>
            </a:r>
            <a:br>
              <a:rPr lang="de-DE" dirty="0" smtClean="0"/>
            </a:br>
            <a:r>
              <a:rPr lang="de-DE" dirty="0" smtClean="0"/>
              <a:t>10 – 14 Uhr – Abschlusskonzert 14 Uhr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349280"/>
            <a:ext cx="6132786" cy="3525434"/>
          </a:xfrm>
        </p:spPr>
      </p:pic>
    </p:spTree>
    <p:extLst>
      <p:ext uri="{BB962C8B-B14F-4D97-AF65-F5344CB8AC3E}">
        <p14:creationId xmlns:p14="http://schemas.microsoft.com/office/powerpoint/2010/main" val="317739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accent1"/>
                </a:solidFill>
              </a:rPr>
              <a:t>Kinderchorparty </a:t>
            </a:r>
            <a:r>
              <a:rPr lang="de-DE" dirty="0" smtClean="0">
                <a:solidFill>
                  <a:schemeClr val="accent1"/>
                </a:solidFill>
              </a:rPr>
              <a:t>II </a:t>
            </a:r>
            <a:r>
              <a:rPr lang="de-DE"/>
              <a:t>– </a:t>
            </a:r>
            <a:r>
              <a:rPr lang="de-DE" smtClean="0"/>
              <a:t>03.12.2016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10 – 14 Uhr – Abschlusskonzert 14 Uhr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130" y="2205311"/>
            <a:ext cx="4351283" cy="4351283"/>
          </a:xfrm>
        </p:spPr>
      </p:pic>
    </p:spTree>
    <p:extLst>
      <p:ext uri="{BB962C8B-B14F-4D97-AF65-F5344CB8AC3E}">
        <p14:creationId xmlns:p14="http://schemas.microsoft.com/office/powerpoint/2010/main" val="100294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Jugendchorproben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jeden ersten Donnerstag im Monat 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308" y="2120900"/>
            <a:ext cx="5401733" cy="4051300"/>
          </a:xfrm>
        </p:spPr>
      </p:pic>
    </p:spTree>
    <p:extLst>
      <p:ext uri="{BB962C8B-B14F-4D97-AF65-F5344CB8AC3E}">
        <p14:creationId xmlns:p14="http://schemas.microsoft.com/office/powerpoint/2010/main" val="236875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0486" y="484632"/>
            <a:ext cx="10507762" cy="1609344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>
                <a:solidFill>
                  <a:schemeClr val="accent1"/>
                </a:solidFill>
              </a:rPr>
              <a:t>Chorverbandstage 2017</a:t>
            </a:r>
            <a:r>
              <a:rPr lang="de-DE" dirty="0" smtClean="0">
                <a:solidFill>
                  <a:schemeClr val="tx1"/>
                </a:solidFill>
              </a:rPr>
              <a:t>-</a:t>
            </a:r>
            <a:r>
              <a:rPr lang="de-DE" dirty="0" smtClean="0">
                <a:solidFill>
                  <a:schemeClr val="accent1"/>
                </a:solidFill>
              </a:rPr>
              <a:t> </a:t>
            </a:r>
            <a:r>
              <a:rPr lang="de-DE" dirty="0" smtClean="0"/>
              <a:t>Die Zaubertrommel  </a:t>
            </a:r>
            <a:br>
              <a:rPr lang="de-DE" dirty="0" smtClean="0"/>
            </a:br>
            <a:r>
              <a:rPr lang="de-DE" dirty="0" smtClean="0"/>
              <a:t>ein Abenteuermusical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175" y="2120900"/>
            <a:ext cx="6096000" cy="4051300"/>
          </a:xfrm>
        </p:spPr>
      </p:pic>
    </p:spTree>
    <p:extLst>
      <p:ext uri="{BB962C8B-B14F-4D97-AF65-F5344CB8AC3E}">
        <p14:creationId xmlns:p14="http://schemas.microsoft.com/office/powerpoint/2010/main" val="105085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zart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TM03090434[[fn=Holzart]]</Template>
  <TotalTime>0</TotalTime>
  <Words>23</Words>
  <Application>Microsoft Office PowerPoint</Application>
  <PresentationFormat>Breitbild</PresentationFormat>
  <Paragraphs>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Rockwell</vt:lpstr>
      <vt:lpstr>Rockwell Condensed</vt:lpstr>
      <vt:lpstr>Wingdings</vt:lpstr>
      <vt:lpstr>Holzart</vt:lpstr>
      <vt:lpstr>Aktivitäten 2016/2017</vt:lpstr>
      <vt:lpstr>Naturtheater Reutlingen 16.07.2016</vt:lpstr>
      <vt:lpstr>Kinderchorparty I – 29.10.2016 10 – 14 Uhr – Abschlusskonzert 14 Uhr</vt:lpstr>
      <vt:lpstr>Kinderchorparty II – 03.12.2016 10 – 14 Uhr – Abschlusskonzert 14 Uhr</vt:lpstr>
      <vt:lpstr>Jugendchorproben  jeden ersten Donnerstag im Monat </vt:lpstr>
      <vt:lpstr>Chorverbandstage 2017- Die Zaubertrommel   ein Abenteuermusical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Aktivitäten 2016/2017</dc:title>
  <dc:creator>Ellen</dc:creator>
  <cp:lastModifiedBy>Ellen</cp:lastModifiedBy>
  <cp:revision>3</cp:revision>
  <dcterms:created xsi:type="dcterms:W3CDTF">2016-03-05T20:36:54Z</dcterms:created>
  <dcterms:modified xsi:type="dcterms:W3CDTF">2016-03-05T20:56:18Z</dcterms:modified>
</cp:coreProperties>
</file>